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13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5E0039-07C9-461C-AD52-3BEC5F2F25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E036A5-A64E-412E-95A3-37AECBCFA3A1}" type="datetimeFigureOut">
              <a:rPr lang="en-US" smtClean="0"/>
              <a:t>6/25/2014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6477000" cy="4724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One of my students was having a hard day and I asked him to let me know what he was feeling.  He pointed to the smiley face and I asked, “Why?” knowing that he wasn’t happy at that time.  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He said, “This is how I want to feel.”</a:t>
            </a:r>
          </a:p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Brenda </a:t>
            </a:r>
            <a:r>
              <a:rPr lang="en-US" sz="2000" b="1" dirty="0" err="1" smtClean="0">
                <a:solidFill>
                  <a:schemeClr val="tx1"/>
                </a:solidFill>
              </a:rPr>
              <a:t>Faubion</a:t>
            </a:r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err="1" smtClean="0">
                <a:solidFill>
                  <a:schemeClr val="tx1"/>
                </a:solidFill>
              </a:rPr>
              <a:t>Lometa</a:t>
            </a:r>
            <a:r>
              <a:rPr lang="en-US" sz="2000" b="1" dirty="0" smtClean="0">
                <a:solidFill>
                  <a:schemeClr val="tx1"/>
                </a:solidFill>
              </a:rPr>
              <a:t> ISD, Texas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5867400" cy="914400"/>
          </a:xfrm>
        </p:spPr>
        <p:txBody>
          <a:bodyPr/>
          <a:lstStyle/>
          <a:p>
            <a:r>
              <a:rPr lang="en-US" dirty="0" smtClean="0"/>
              <a:t>Emotion Rating Scale</a:t>
            </a:r>
            <a:endParaRPr lang="en-US" dirty="0"/>
          </a:p>
        </p:txBody>
      </p:sp>
      <p:pic>
        <p:nvPicPr>
          <p:cNvPr id="1026" name="Picture 2" descr="C:\Users\Lisa\AppData\Local\Microsoft\Windows\Temporary Internet Files\Content.IE5\ZUNQEEOM\MC90019813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4747308"/>
            <a:ext cx="1868032" cy="212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isa\AppData\Local\Microsoft\Windows\Temporary Internet Files\Content.IE5\KHOW3S3Q\MC90043382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33400"/>
            <a:ext cx="1828572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Up Arrow 3"/>
          <p:cNvSpPr/>
          <p:nvPr/>
        </p:nvSpPr>
        <p:spPr>
          <a:xfrm>
            <a:off x="7505586" y="2514600"/>
            <a:ext cx="990600" cy="3810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1021"/>
      </p:ext>
    </p:extLst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450</TotalTime>
  <Words>65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Wingdings</vt:lpstr>
      <vt:lpstr>Composite</vt:lpstr>
      <vt:lpstr>Emotion Rating Scale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 Rating Scale</dc:title>
  <dc:creator>Lisa</dc:creator>
  <cp:lastModifiedBy>lisarogersedl@aol.com</cp:lastModifiedBy>
  <cp:revision>3</cp:revision>
  <dcterms:created xsi:type="dcterms:W3CDTF">2011-09-20T15:37:48Z</dcterms:created>
  <dcterms:modified xsi:type="dcterms:W3CDTF">2014-06-26T03:28:28Z</dcterms:modified>
</cp:coreProperties>
</file>